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305" r:id="rId3"/>
    <p:sldId id="274" r:id="rId4"/>
    <p:sldId id="272" r:id="rId5"/>
    <p:sldId id="257" r:id="rId6"/>
    <p:sldId id="25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30" autoAdjust="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0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7328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6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1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4949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398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5398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14/12/2024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7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12/14/2024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1.m4a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5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5828" y="-154364"/>
            <a:ext cx="10458763" cy="5760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0851" y="3805738"/>
            <a:ext cx="5810701" cy="1800486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8" y="121986"/>
            <a:ext cx="1629860" cy="1485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8175" y="96722"/>
            <a:ext cx="11968566" cy="6632669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zh-CN" altLang="en-US" sz="1799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78" y="3713277"/>
            <a:ext cx="4954684" cy="41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77" y="1099439"/>
            <a:ext cx="3683027" cy="575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24" y="1272806"/>
            <a:ext cx="3407327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865" dirty="0" err="1">
                <a:solidFill>
                  <a:srgbClr val="FF0000"/>
                </a:solidFill>
                <a:latin typeface="A3.BoosterNextFYBlackRegular-San"/>
                <a:ea typeface="Microsoft YaHei"/>
              </a:rPr>
              <a:t>Bài</a:t>
            </a:r>
            <a:r>
              <a:rPr lang="en-US" sz="5865" dirty="0">
                <a:solidFill>
                  <a:srgbClr val="FF0000"/>
                </a:solidFill>
                <a:latin typeface="A3.BoosterNextFYBlackRegular-San"/>
                <a:ea typeface="Microsoft YaHei"/>
              </a:rPr>
              <a:t>  </a:t>
            </a:r>
            <a:r>
              <a:rPr lang="en-US" sz="5865" dirty="0" smtClean="0">
                <a:solidFill>
                  <a:srgbClr val="FF0000"/>
                </a:solidFill>
                <a:latin typeface="A3.BoosterNextFYBlackRegular-San"/>
                <a:ea typeface="Microsoft YaHei"/>
              </a:rPr>
              <a:t>77</a:t>
            </a:r>
            <a:endParaRPr lang="en-US" sz="5865" dirty="0">
              <a:solidFill>
                <a:srgbClr val="FF0000"/>
              </a:solidFill>
              <a:latin typeface="A3.BoosterNextFYBlackRegular-San"/>
              <a:ea typeface="Microsoft YaHe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806" y="2369241"/>
            <a:ext cx="7630493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o</a:t>
            </a:r>
            <a:r>
              <a:rPr lang="en-US" sz="5332" b="1" dirty="0" err="1" smtClean="0">
                <a:solidFill>
                  <a:srgbClr val="002060"/>
                </a:solidFill>
                <a:ea typeface="Microsoft YaHei"/>
              </a:rPr>
              <a:t>ai</a:t>
            </a:r>
            <a:r>
              <a:rPr lang="en-US" sz="5332" b="1" dirty="0" smtClean="0">
                <a:solidFill>
                  <a:srgbClr val="002060"/>
                </a:solidFill>
                <a:ea typeface="Microsoft YaHei"/>
              </a:rPr>
              <a:t>      </a:t>
            </a:r>
            <a:r>
              <a:rPr lang="en-US" sz="5332" b="1" dirty="0" err="1" smtClean="0">
                <a:solidFill>
                  <a:srgbClr val="002060"/>
                </a:solidFill>
                <a:ea typeface="Microsoft YaHei"/>
              </a:rPr>
              <a:t>uê</a:t>
            </a:r>
            <a:r>
              <a:rPr lang="en-US" sz="5332" b="1" dirty="0" smtClean="0">
                <a:solidFill>
                  <a:srgbClr val="002060"/>
                </a:solidFill>
                <a:ea typeface="Microsoft YaHei"/>
              </a:rPr>
              <a:t>     </a:t>
            </a:r>
            <a:r>
              <a:rPr lang="en-US" sz="5332" b="1" dirty="0" err="1" smtClean="0">
                <a:solidFill>
                  <a:srgbClr val="002060"/>
                </a:solidFill>
                <a:ea typeface="Microsoft YaHei"/>
              </a:rPr>
              <a:t>uy</a:t>
            </a:r>
            <a:endParaRPr lang="en-US" sz="5332" b="1" dirty="0">
              <a:solidFill>
                <a:srgbClr val="002060"/>
              </a:solidFill>
              <a:ea typeface="Microsoft YaHei"/>
            </a:endParaRPr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59061" y="25832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9616385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593975"/>
            <a:ext cx="1219199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ngoại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lũy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8807" y="-3299217"/>
            <a:ext cx="5593975" cy="12192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89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553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446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8275" y="444137"/>
            <a:ext cx="3422468" cy="1136469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b="1" dirty="0" err="1" smtClean="0"/>
                <a:t>Nhận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biết</a:t>
              </a:r>
              <a:endParaRPr lang="en-US" sz="48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366" y="2796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50000"/>
    </mc:Choice>
    <mc:Fallback xmlns="">
      <p:transition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8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73">
            <a:off x="881783" y="67133"/>
            <a:ext cx="1136891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012420" y="2545269"/>
            <a:ext cx="74432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Bài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77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oai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uê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uy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  <p:pic>
        <p:nvPicPr>
          <p:cNvPr id="2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92176" y="2545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62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0326" y="779857"/>
            <a:ext cx="1694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9391" y="855623"/>
            <a:ext cx="1412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291" y="855623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196" y="2886891"/>
            <a:ext cx="1963271" cy="1227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9467" y="2886891"/>
            <a:ext cx="1963271" cy="1227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196" y="4114796"/>
            <a:ext cx="3926542" cy="1280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8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2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6904" y="969298"/>
            <a:ext cx="162025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3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37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24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3988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uệ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9247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966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3988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9247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7246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9251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2259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7333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3987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0648" y="2909047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58734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598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873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526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50564" y="2284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10" y="0"/>
            <a:ext cx="3870790" cy="397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4504268" y="0"/>
            <a:ext cx="3606800" cy="39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94126" cy="39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06242"/>
            <a:ext cx="42941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hoai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268" y="4206242"/>
            <a:ext cx="360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1210" y="4206242"/>
            <a:ext cx="38707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532" y="4206241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534" y="4206240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4340" y="4206239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47063" y="580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5765078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hoai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068" y="5765079"/>
            <a:ext cx="237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210" y="5765077"/>
            <a:ext cx="387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367" t="24553" r="23161" b="13660"/>
          <a:stretch/>
        </p:blipFill>
        <p:spPr>
          <a:xfrm>
            <a:off x="1946366" y="0"/>
            <a:ext cx="8386354" cy="5647077"/>
          </a:xfrm>
          <a:prstGeom prst="rect">
            <a:avLst/>
          </a:prstGeom>
        </p:spPr>
      </p:pic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368" y="563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4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2847703" cy="1121058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Viết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3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5589" y="560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77</Words>
  <Application>Microsoft Office PowerPoint</Application>
  <PresentationFormat>Widescreen</PresentationFormat>
  <Paragraphs>49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宋体</vt:lpstr>
      <vt:lpstr>宋体</vt:lpstr>
      <vt:lpstr>A3.BoosterNextFYBlackRegular-San</vt:lpstr>
      <vt:lpstr>Arial</vt:lpstr>
      <vt:lpstr>Arial-SGK-TV</vt:lpstr>
      <vt:lpstr>Calibri</vt:lpstr>
      <vt:lpstr>Calibri Light</vt:lpstr>
      <vt:lpstr>等线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110</cp:revision>
  <dcterms:created xsi:type="dcterms:W3CDTF">2021-12-25T10:03:11Z</dcterms:created>
  <dcterms:modified xsi:type="dcterms:W3CDTF">2024-12-14T09:08:22Z</dcterms:modified>
</cp:coreProperties>
</file>